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embeddedFontLst>
    <p:embeddedFont>
      <p:font typeface="Roboto" panose="02000000000000000000" pitchFamily="2" charset="0"/>
      <p:regular r:id="rId6"/>
      <p:bold r:id="rId7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54201"/>
            <a:ext cx="9144000" cy="1655762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E9664-3C68-E1E7-35C1-9FF7AA22D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B611D-4111-4FE7-AAA0-88FC91C3CA8B}" type="datetimeFigureOut">
              <a:rPr lang="en-US"/>
              <a:pPr>
                <a:defRPr/>
              </a:pPr>
              <a:t>5/16/2024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7C47B-C48C-490D-5B65-E1644D222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21997-7229-BAA8-5AC9-50E542227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ADD2D-C871-4715-8DBB-B720CB3B65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3EEA4B-55FA-1BD6-84B9-28F1D2DC02F2}"/>
              </a:ext>
            </a:extLst>
          </p:cNvPr>
          <p:cNvSpPr txBox="1"/>
          <p:nvPr userDrawn="1"/>
        </p:nvSpPr>
        <p:spPr>
          <a:xfrm>
            <a:off x="228600" y="5995516"/>
            <a:ext cx="116966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Funded by the European Union. Views and opinions expressed are however those of the author(s) only and do not necessarily reflect those of the European Union or Erasmus+. </a:t>
            </a:r>
            <a:br>
              <a:rPr lang="en-US" sz="105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05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Neither the European Union nor the granting authority can be held responsible for them</a:t>
            </a:r>
          </a:p>
        </p:txBody>
      </p:sp>
      <p:pic>
        <p:nvPicPr>
          <p:cNvPr id="11" name="Picture 10" descr="A green logo on a black background&#10;&#10;Description automatically generated">
            <a:extLst>
              <a:ext uri="{FF2B5EF4-FFF2-40B4-BE49-F238E27FC236}">
                <a16:creationId xmlns:a16="http://schemas.microsoft.com/office/drawing/2014/main" id="{2B236CD1-452B-D4BE-8892-237A73E5DB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25" y="187868"/>
            <a:ext cx="3209924" cy="1211516"/>
          </a:xfrm>
          <a:prstGeom prst="rect">
            <a:avLst/>
          </a:prstGeom>
        </p:spPr>
      </p:pic>
      <p:pic>
        <p:nvPicPr>
          <p:cNvPr id="13" name="Picture 12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6B004EE0-805C-0AD7-5F73-0140FC5F06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75" y="431597"/>
            <a:ext cx="3362326" cy="75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98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4038"/>
            <a:ext cx="10515600" cy="1136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D32A9-750D-26C4-DF63-1252C1245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01BAB-F556-4330-8F62-F586E856F5B9}" type="datetimeFigureOut">
              <a:rPr lang="en-US"/>
              <a:pPr>
                <a:defRPr/>
              </a:pPr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7C840-4A64-B6EA-0415-ABF828046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13863-30DF-361B-F5A8-3DDAFA180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9A6E2-7DFB-4EC3-9A68-AC45B91E5D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2" name="Picture 11" descr="A group of green leaves&#10;&#10;Description automatically generated">
            <a:extLst>
              <a:ext uri="{FF2B5EF4-FFF2-40B4-BE49-F238E27FC236}">
                <a16:creationId xmlns:a16="http://schemas.microsoft.com/office/drawing/2014/main" id="{4B3A5038-C784-05F5-58F0-A9891D1E97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5186" y="538280"/>
            <a:ext cx="1129624" cy="97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49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828800"/>
            <a:ext cx="10515600" cy="27336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4A440-FBA2-DE2A-69EC-DA92B22B7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D2615-DEDE-4D1E-8E52-A549F2736BDE}" type="datetimeFigureOut">
              <a:rPr lang="en-US"/>
              <a:pPr>
                <a:defRPr/>
              </a:pPr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81FD0-2840-302B-B515-1EBDB5E0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CFC06-7B9E-4CA2-AEE3-5FB0A17CA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2B1E8-48CC-4624-BDF0-33E20563B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65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61063"/>
            <a:ext cx="10515600" cy="1129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8523801-BF93-8AC5-55C7-BAFEB2C53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A819C-7A35-4EC1-824F-8BCD9FEDAB4E}" type="datetimeFigureOut">
              <a:rPr lang="en-US"/>
              <a:pPr>
                <a:defRPr/>
              </a:pPr>
              <a:t>5/16/2024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7EE0BC-1337-0BE2-B095-91B4E4474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D35789-1CF5-4CAD-7ECE-A5157E724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1D14A-0EB8-452F-BE37-D1BD5EB0AE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 descr="A group of green leaves&#10;&#10;Description automatically generated">
            <a:extLst>
              <a:ext uri="{FF2B5EF4-FFF2-40B4-BE49-F238E27FC236}">
                <a16:creationId xmlns:a16="http://schemas.microsoft.com/office/drawing/2014/main" id="{8C660B09-E1BC-80F3-B59B-BA994BF7ED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5186" y="411956"/>
            <a:ext cx="1129624" cy="97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64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68337"/>
            <a:ext cx="10515600" cy="10223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E744369-B926-2D19-CF0C-6E45302E0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B2640-28D3-4C2A-8063-4EDC933F6679}" type="datetimeFigureOut">
              <a:rPr lang="en-US"/>
              <a:pPr>
                <a:defRPr/>
              </a:pPr>
              <a:t>5/16/2024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3CF53F7-CABB-44DB-11AA-C69C4AAFE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92C0683-906F-8573-37F6-791E59457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2CB77-E5EF-448A-8E39-CA7C7B9288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 descr="A group of green leaves&#10;&#10;Description automatically generated">
            <a:extLst>
              <a:ext uri="{FF2B5EF4-FFF2-40B4-BE49-F238E27FC236}">
                <a16:creationId xmlns:a16="http://schemas.microsoft.com/office/drawing/2014/main" id="{A3CB4BF5-4304-4016-7BE0-758B9D403F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5186" y="411956"/>
            <a:ext cx="1129624" cy="97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11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04850"/>
            <a:ext cx="10515600" cy="9858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C9610D6-DFCB-80BB-1B69-2936ACDF6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FAB89-AB7B-4FF1-A4B4-B5745B6CA2AF}" type="datetimeFigureOut">
              <a:rPr lang="en-US"/>
              <a:pPr>
                <a:defRPr/>
              </a:pPr>
              <a:t>5/16/2024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099B66D-BA1A-AC98-F5DA-A668DB5A1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26E2D60-EC8D-7E4F-ED7B-AE75467A5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B1F76-9039-4FC1-B765-F64E7CDC8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" name="Picture 5" descr="A group of green leaves&#10;&#10;Description automatically generated">
            <a:extLst>
              <a:ext uri="{FF2B5EF4-FFF2-40B4-BE49-F238E27FC236}">
                <a16:creationId xmlns:a16="http://schemas.microsoft.com/office/drawing/2014/main" id="{D2BB3C59-7681-A1F9-62CA-A9E78644E5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5186" y="411956"/>
            <a:ext cx="1129624" cy="97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27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7D31B33-CF25-3A47-5D77-66DFCA3B1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B3C1E-CFF7-40EF-8020-5B6A254594F0}" type="datetimeFigureOut">
              <a:rPr lang="en-US"/>
              <a:pPr>
                <a:defRPr/>
              </a:pPr>
              <a:t>5/16/2024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6DE4B18-CFBB-6B19-F685-51F3619A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85B383-D25D-370D-0BA7-4BBA553C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76603-08E9-4E7C-8FB0-C4EE34E825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50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19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049460"/>
            <a:ext cx="6172200" cy="381158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8741A559-A440-EACE-EF5E-2F97012A6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16B20-6086-4859-ADE7-9EE995415D2B}" type="datetimeFigureOut">
              <a:rPr lang="en-US"/>
              <a:pPr>
                <a:defRPr/>
              </a:pPr>
              <a:t>5/16/2024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9C124AEF-8A85-5E24-30D9-560468022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1B8668F-2286-E180-B014-DE9D202A9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3FDA7-BF39-425E-B895-731A6CA853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 descr="A group of green leaves&#10;&#10;Description automatically generated">
            <a:extLst>
              <a:ext uri="{FF2B5EF4-FFF2-40B4-BE49-F238E27FC236}">
                <a16:creationId xmlns:a16="http://schemas.microsoft.com/office/drawing/2014/main" id="{134C4EED-47C6-38DC-90A9-CBD2178A23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5186" y="411956"/>
            <a:ext cx="1129624" cy="97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648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59AF000-1535-6A36-40E4-0145FB6F7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1DC71-8A67-4EA5-9990-9F307AA1FC82}" type="datetimeFigureOut">
              <a:rPr lang="en-US"/>
              <a:pPr>
                <a:defRPr/>
              </a:pPr>
              <a:t>5/16/2024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F46EDFA-14FE-87B9-3F86-CBFCE887E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E5BE770-A896-3C55-D568-851470B2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41F50-3222-44F1-9C2A-89A95545BB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 descr="A group of green leaves&#10;&#10;Description automatically generated">
            <a:extLst>
              <a:ext uri="{FF2B5EF4-FFF2-40B4-BE49-F238E27FC236}">
                <a16:creationId xmlns:a16="http://schemas.microsoft.com/office/drawing/2014/main" id="{80A84584-BA24-E6ED-E3C6-98DDBE0322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5186" y="411956"/>
            <a:ext cx="1129624" cy="97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background&#10;&#10;Description automatically generated">
            <a:extLst>
              <a:ext uri="{FF2B5EF4-FFF2-40B4-BE49-F238E27FC236}">
                <a16:creationId xmlns:a16="http://schemas.microsoft.com/office/drawing/2014/main" id="{499A0DBA-9E8D-A217-C0A4-04C38AF6C1C6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4708186"/>
            <a:ext cx="12192001" cy="2149813"/>
          </a:xfrm>
          <a:prstGeom prst="rect">
            <a:avLst/>
          </a:prstGeom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0565159A-4459-8DD0-5BA9-1C95DFE3E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485775"/>
            <a:ext cx="10515600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DCFEE7B3-D689-1B68-EF12-47BB996840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1825"/>
            <a:ext cx="10515600" cy="427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ABBAD-AB5F-68D5-8A9B-F5619CA199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defRPr/>
            </a:pPr>
            <a:fld id="{AC472335-A64E-4B96-9364-F165B9EA6C15}" type="datetimeFigureOut">
              <a:rPr lang="en-US"/>
              <a:pPr>
                <a:defRPr/>
              </a:pPr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49F60-5A26-31E4-C160-2B096E4279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BFA98-C144-618C-70A5-B302E5BF52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defRPr/>
            </a:pPr>
            <a:fld id="{FBBD5D27-C62A-48E3-ABF6-C6C99A0A23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9" r:id="rId8"/>
    <p:sldLayoutId id="2147483667" r:id="rId9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06D5FDE2-3097-6419-3B4C-BCD86D5C0C8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1854200"/>
            <a:ext cx="9144000" cy="165576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075" name="Subtitle 2">
            <a:extLst>
              <a:ext uri="{FF2B5EF4-FFF2-40B4-BE49-F238E27FC236}">
                <a16:creationId xmlns:a16="http://schemas.microsoft.com/office/drawing/2014/main" id="{FE6CE91A-4EC2-4214-1136-1E079E52170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E9A6B-E5AE-59D8-96BD-99B5C3745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FF4EE-2B14-3A8B-DA1E-8E7BA634D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47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145A68-7200-EDEA-0208-89C9ABC20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1D94F6-D4FC-D73D-6077-B09B2EDF3A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5F7E48-5749-6C2F-CED1-D97E4DEF92E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310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6870D8-04E3-07FF-68FE-BAB27EFE5C95}"/>
              </a:ext>
            </a:extLst>
          </p:cNvPr>
          <p:cNvSpPr/>
          <p:nvPr/>
        </p:nvSpPr>
        <p:spPr>
          <a:xfrm>
            <a:off x="4313952" y="1198880"/>
            <a:ext cx="3444240" cy="4826000"/>
          </a:xfrm>
          <a:prstGeom prst="roundRect">
            <a:avLst>
              <a:gd name="adj" fmla="val 9196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D5AA2E6-5665-468D-DA15-CDA17B774646}"/>
              </a:ext>
            </a:extLst>
          </p:cNvPr>
          <p:cNvSpPr/>
          <p:nvPr/>
        </p:nvSpPr>
        <p:spPr>
          <a:xfrm>
            <a:off x="8052359" y="1198880"/>
            <a:ext cx="3444240" cy="4826000"/>
          </a:xfrm>
          <a:prstGeom prst="roundRect">
            <a:avLst>
              <a:gd name="adj" fmla="val 9196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FFEBC3F-1CC7-5EE7-18D1-899B35BE0443}"/>
              </a:ext>
            </a:extLst>
          </p:cNvPr>
          <p:cNvSpPr/>
          <p:nvPr/>
        </p:nvSpPr>
        <p:spPr>
          <a:xfrm>
            <a:off x="575545" y="1198880"/>
            <a:ext cx="3444240" cy="4826000"/>
          </a:xfrm>
          <a:prstGeom prst="roundRect">
            <a:avLst>
              <a:gd name="adj" fmla="val 9196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5366F7E4-91DC-A73A-6E57-D72577E25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20" y="3357245"/>
            <a:ext cx="2421890" cy="2421890"/>
          </a:xfrm>
          <a:prstGeom prst="rect">
            <a:avLst/>
          </a:prstGeom>
        </p:spPr>
      </p:pic>
      <p:pic>
        <p:nvPicPr>
          <p:cNvPr id="3" name="Picture 2" descr="A blue globe with letters on it&#10;&#10;Description automatically generated">
            <a:extLst>
              <a:ext uri="{FF2B5EF4-FFF2-40B4-BE49-F238E27FC236}">
                <a16:creationId xmlns:a16="http://schemas.microsoft.com/office/drawing/2014/main" id="{AE2B2230-DD44-A5D1-834E-4C40EFBD3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443" y="1314450"/>
            <a:ext cx="1927225" cy="1927225"/>
          </a:xfrm>
          <a:prstGeom prst="rect">
            <a:avLst/>
          </a:prstGeom>
        </p:spPr>
      </p:pic>
      <p:pic>
        <p:nvPicPr>
          <p:cNvPr id="5" name="Picture 4" descr="A blue square with a white letter f&#10;&#10;Description automatically generated">
            <a:extLst>
              <a:ext uri="{FF2B5EF4-FFF2-40B4-BE49-F238E27FC236}">
                <a16:creationId xmlns:a16="http://schemas.microsoft.com/office/drawing/2014/main" id="{AB0AA76C-1B0A-A073-738B-1232CCF1E1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905" y="1425257"/>
            <a:ext cx="2421891" cy="1816418"/>
          </a:xfrm>
          <a:prstGeom prst="rect">
            <a:avLst/>
          </a:prstGeom>
        </p:spPr>
      </p:pic>
      <p:pic>
        <p:nvPicPr>
          <p:cNvPr id="8" name="Picture 7" descr="A blue square with white letters&#10;&#10;Description automatically generated">
            <a:extLst>
              <a:ext uri="{FF2B5EF4-FFF2-40B4-BE49-F238E27FC236}">
                <a16:creationId xmlns:a16="http://schemas.microsoft.com/office/drawing/2014/main" id="{D3B893A7-5BF3-0C8E-6C1A-5700DBA2EB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564" y="1369853"/>
            <a:ext cx="2055353" cy="1816418"/>
          </a:xfrm>
          <a:prstGeom prst="rect">
            <a:avLst/>
          </a:prstGeom>
        </p:spPr>
      </p:pic>
      <p:pic>
        <p:nvPicPr>
          <p:cNvPr id="13" name="Picture 1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B48BA6EC-CA46-D909-70C4-0942A024A8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75" y="3241675"/>
            <a:ext cx="2467610" cy="2467610"/>
          </a:xfrm>
          <a:prstGeom prst="rect">
            <a:avLst/>
          </a:prstGeom>
        </p:spPr>
      </p:pic>
      <p:pic>
        <p:nvPicPr>
          <p:cNvPr id="15" name="Picture 1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6C219440-5155-80C1-7AA5-F1D84AD082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674" y="3272790"/>
            <a:ext cx="2467610" cy="2467610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CA99A9AA-DFFB-D48F-77F7-6FF5C7C02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050" y="213042"/>
            <a:ext cx="10515600" cy="985838"/>
          </a:xfrm>
        </p:spPr>
        <p:txBody>
          <a:bodyPr/>
          <a:lstStyle/>
          <a:p>
            <a:pPr algn="ctr"/>
            <a:r>
              <a:rPr lang="en-US" sz="4000" dirty="0"/>
              <a:t>Visit Us</a:t>
            </a:r>
          </a:p>
        </p:txBody>
      </p:sp>
    </p:spTree>
    <p:extLst>
      <p:ext uri="{BB962C8B-B14F-4D97-AF65-F5344CB8AC3E}">
        <p14:creationId xmlns:p14="http://schemas.microsoft.com/office/powerpoint/2010/main" val="1867934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94B3C362-1D07-4AA8-A5C1-03DA62C7B0CC}" vid="{2F60C684-345B-404F-A87E-91B1A232DA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2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Roboto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Visit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Phusit Konsurin อ.ภูษิต ก้อนสุรินทร์</dc:creator>
  <cp:lastModifiedBy>Phusit Konsurin อ.ภูษิต ก้อนสุรินทร์</cp:lastModifiedBy>
  <cp:revision>4</cp:revision>
  <dcterms:created xsi:type="dcterms:W3CDTF">2024-04-25T03:50:31Z</dcterms:created>
  <dcterms:modified xsi:type="dcterms:W3CDTF">2024-05-16T06:21:11Z</dcterms:modified>
</cp:coreProperties>
</file>